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28"/>
  </p:notesMasterIdLst>
  <p:handoutMasterIdLst>
    <p:handoutMasterId r:id="rId29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74338" autoAdjust="0"/>
  </p:normalViewPr>
  <p:slideViewPr>
    <p:cSldViewPr>
      <p:cViewPr varScale="1">
        <p:scale>
          <a:sx n="86" d="100"/>
          <a:sy n="86" d="100"/>
        </p:scale>
        <p:origin x="150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8148720"/>
        <c:axId val="1808154704"/>
      </c:scatterChart>
      <c:valAx>
        <c:axId val="1808148720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8154704"/>
        <c:crosses val="autoZero"/>
        <c:crossBetween val="midCat"/>
      </c:valAx>
      <c:valAx>
        <c:axId val="1808154704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814872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8155248"/>
        <c:axId val="1808155792"/>
      </c:scatterChart>
      <c:valAx>
        <c:axId val="1808155248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8155792"/>
        <c:crosses val="autoZero"/>
        <c:crossBetween val="midCat"/>
      </c:valAx>
      <c:valAx>
        <c:axId val="1808155792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81552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2022-02-10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xmlns="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xmlns="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2022-02-10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xmlns="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xmlns="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xmlns="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xmlns="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xmlns="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xmlns="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</a:t>
            </a:r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brouiller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stratégique.</a:t>
            </a:r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xmlns="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67620" y="3575317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Poids de la cédule stratégique (0 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12839</TotalTime>
  <Words>1175</Words>
  <Application>Microsoft Office PowerPoint</Application>
  <PresentationFormat>Grand écran</PresentationFormat>
  <Paragraphs>185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21</vt:i4>
      </vt:variant>
    </vt:vector>
  </HeadingPairs>
  <TitlesOfParts>
    <vt:vector size="30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417</cp:revision>
  <cp:lastPrinted>2021-03-10T21:22:00Z</cp:lastPrinted>
  <dcterms:created xsi:type="dcterms:W3CDTF">2012-05-29T17:36:30Z</dcterms:created>
  <dcterms:modified xsi:type="dcterms:W3CDTF">2022-02-10T18:15:30Z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

<file path=docProps/thumbnail.jpeg>
</file>